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599525" cy="30240288"/>
  <p:notesSz cx="6858000" cy="9144000"/>
  <p:defaultTextStyle>
    <a:defPPr>
      <a:defRPr lang="sv-SE"/>
    </a:defPPr>
    <a:lvl1pPr marL="0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1pPr>
    <a:lvl2pPr marL="1244133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2pPr>
    <a:lvl3pPr marL="2488265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3pPr>
    <a:lvl4pPr marL="3732398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4pPr>
    <a:lvl5pPr marL="4976531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5pPr>
    <a:lvl6pPr marL="6220663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6pPr>
    <a:lvl7pPr marL="7464796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7pPr>
    <a:lvl8pPr marL="8708928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8pPr>
    <a:lvl9pPr marL="9953061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EFDB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281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38B75-D074-3238-1A3B-5C1D91C67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9941" y="4949049"/>
            <a:ext cx="16199644" cy="10528100"/>
          </a:xfrm>
        </p:spPr>
        <p:txBody>
          <a:bodyPr anchor="b"/>
          <a:lstStyle>
            <a:lvl1pPr algn="ctr">
              <a:defRPr sz="1063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9FDE98-94F7-5C09-5E61-139F58B0D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9941" y="15883154"/>
            <a:ext cx="16199644" cy="7301067"/>
          </a:xfrm>
        </p:spPr>
        <p:txBody>
          <a:bodyPr/>
          <a:lstStyle>
            <a:lvl1pPr marL="0" indent="0" algn="ctr">
              <a:buNone/>
              <a:defRPr sz="4252"/>
            </a:lvl1pPr>
            <a:lvl2pPr marL="809976" indent="0" algn="ctr">
              <a:buNone/>
              <a:defRPr sz="3543"/>
            </a:lvl2pPr>
            <a:lvl3pPr marL="1619951" indent="0" algn="ctr">
              <a:buNone/>
              <a:defRPr sz="3189"/>
            </a:lvl3pPr>
            <a:lvl4pPr marL="2429927" indent="0" algn="ctr">
              <a:buNone/>
              <a:defRPr sz="2835"/>
            </a:lvl4pPr>
            <a:lvl5pPr marL="3239902" indent="0" algn="ctr">
              <a:buNone/>
              <a:defRPr sz="2835"/>
            </a:lvl5pPr>
            <a:lvl6pPr marL="4049878" indent="0" algn="ctr">
              <a:buNone/>
              <a:defRPr sz="2835"/>
            </a:lvl6pPr>
            <a:lvl7pPr marL="4859853" indent="0" algn="ctr">
              <a:buNone/>
              <a:defRPr sz="2835"/>
            </a:lvl7pPr>
            <a:lvl8pPr marL="5669829" indent="0" algn="ctr">
              <a:buNone/>
              <a:defRPr sz="2835"/>
            </a:lvl8pPr>
            <a:lvl9pPr marL="6479804" indent="0" algn="ctr">
              <a:buNone/>
              <a:defRPr sz="2835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2B6AA-E57B-D787-4B84-3231C2C34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5998B-E8CE-E4F4-55F8-E3A7B768A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9B303-AD51-EF2F-8FF6-E8BDA3935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4973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A0D3B-4636-E410-33F8-42E2E0597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258A4-1730-A839-781F-8A9E5699C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0C18D-CEC8-B6F7-70E7-F7F34BC0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3FA39-3244-0862-AC84-B36E5F76E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79B2B-7C76-A1F5-0EAA-5C2CA5CA4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4884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EFFF-A51F-5F2F-56C2-52EF688D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718" y="7539076"/>
            <a:ext cx="18629590" cy="12579118"/>
          </a:xfrm>
        </p:spPr>
        <p:txBody>
          <a:bodyPr anchor="b"/>
          <a:lstStyle>
            <a:lvl1pPr>
              <a:defRPr sz="1063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2D3ED-AFB1-C338-79A9-55E4AF9AC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3718" y="20237197"/>
            <a:ext cx="18629590" cy="6615061"/>
          </a:xfrm>
        </p:spPr>
        <p:txBody>
          <a:bodyPr/>
          <a:lstStyle>
            <a:lvl1pPr marL="0" indent="0">
              <a:buNone/>
              <a:defRPr sz="4252">
                <a:solidFill>
                  <a:schemeClr val="tx1">
                    <a:tint val="82000"/>
                  </a:schemeClr>
                </a:solidFill>
              </a:defRPr>
            </a:lvl1pPr>
            <a:lvl2pPr marL="809976" indent="0">
              <a:buNone/>
              <a:defRPr sz="3543">
                <a:solidFill>
                  <a:schemeClr val="tx1">
                    <a:tint val="82000"/>
                  </a:schemeClr>
                </a:solidFill>
              </a:defRPr>
            </a:lvl2pPr>
            <a:lvl3pPr marL="1619951" indent="0">
              <a:buNone/>
              <a:defRPr sz="3189">
                <a:solidFill>
                  <a:schemeClr val="tx1">
                    <a:tint val="82000"/>
                  </a:schemeClr>
                </a:solidFill>
              </a:defRPr>
            </a:lvl3pPr>
            <a:lvl4pPr marL="2429927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4pPr>
            <a:lvl5pPr marL="3239902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5pPr>
            <a:lvl6pPr marL="4049878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6pPr>
            <a:lvl7pPr marL="4859853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7pPr>
            <a:lvl8pPr marL="5669829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8pPr>
            <a:lvl9pPr marL="6479804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B3235-2574-8C1B-4932-59FAA200F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398FE-F366-BC03-C021-050CCDE2D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8FDE9-12EC-11D9-6333-3B9E32CE2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745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6C1EF-36F1-728F-3CE8-F37F37F39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75F23-E3EB-56C4-72F7-30CAA2519E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4967" y="8050077"/>
            <a:ext cx="9179798" cy="19187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06456-A2E3-3763-6D47-ACF18936A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34760" y="8050077"/>
            <a:ext cx="9179798" cy="19187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D39266-8E15-0525-6058-61C4581F5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7477F-B729-0BF7-9B30-B58773923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6E0EA-0784-A6B6-A67E-9EEDEF049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5820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ED5BD-FC6B-A60E-AF57-3563550A8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781" y="1610017"/>
            <a:ext cx="18629590" cy="58450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7C0B3-7BA0-D743-70F3-2C461F6DA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7781" y="7413073"/>
            <a:ext cx="9137611" cy="3633032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09976" indent="0">
              <a:buNone/>
              <a:defRPr sz="3543" b="1"/>
            </a:lvl2pPr>
            <a:lvl3pPr marL="1619951" indent="0">
              <a:buNone/>
              <a:defRPr sz="3189" b="1"/>
            </a:lvl3pPr>
            <a:lvl4pPr marL="2429927" indent="0">
              <a:buNone/>
              <a:defRPr sz="2835" b="1"/>
            </a:lvl4pPr>
            <a:lvl5pPr marL="3239902" indent="0">
              <a:buNone/>
              <a:defRPr sz="2835" b="1"/>
            </a:lvl5pPr>
            <a:lvl6pPr marL="4049878" indent="0">
              <a:buNone/>
              <a:defRPr sz="2835" b="1"/>
            </a:lvl6pPr>
            <a:lvl7pPr marL="4859853" indent="0">
              <a:buNone/>
              <a:defRPr sz="2835" b="1"/>
            </a:lvl7pPr>
            <a:lvl8pPr marL="5669829" indent="0">
              <a:buNone/>
              <a:defRPr sz="2835" b="1"/>
            </a:lvl8pPr>
            <a:lvl9pPr marL="6479804" indent="0">
              <a:buNone/>
              <a:defRPr sz="28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6079D-D60C-C489-6219-358593526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87781" y="11046105"/>
            <a:ext cx="9137611" cy="162471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17809A-13DE-CFED-6C14-200ED05E5F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934760" y="7413073"/>
            <a:ext cx="9182611" cy="3633032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09976" indent="0">
              <a:buNone/>
              <a:defRPr sz="3543" b="1"/>
            </a:lvl2pPr>
            <a:lvl3pPr marL="1619951" indent="0">
              <a:buNone/>
              <a:defRPr sz="3189" b="1"/>
            </a:lvl3pPr>
            <a:lvl4pPr marL="2429927" indent="0">
              <a:buNone/>
              <a:defRPr sz="2835" b="1"/>
            </a:lvl4pPr>
            <a:lvl5pPr marL="3239902" indent="0">
              <a:buNone/>
              <a:defRPr sz="2835" b="1"/>
            </a:lvl5pPr>
            <a:lvl6pPr marL="4049878" indent="0">
              <a:buNone/>
              <a:defRPr sz="2835" b="1"/>
            </a:lvl6pPr>
            <a:lvl7pPr marL="4859853" indent="0">
              <a:buNone/>
              <a:defRPr sz="2835" b="1"/>
            </a:lvl7pPr>
            <a:lvl8pPr marL="5669829" indent="0">
              <a:buNone/>
              <a:defRPr sz="2835" b="1"/>
            </a:lvl8pPr>
            <a:lvl9pPr marL="6479804" indent="0">
              <a:buNone/>
              <a:defRPr sz="28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95824F-BC64-01A4-417F-93B5DF959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934760" y="11046105"/>
            <a:ext cx="9182611" cy="162471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39E74D-618B-3966-949B-F7F340A83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5883FA-E88F-3F49-0019-C163AAD8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CAF3BD-F250-AA92-0506-701E5D24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086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C1D27-4A5C-AC4C-42AC-1EA9B5B95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BC4761-013E-FF7F-9611-4FFCC0375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48267-9FF7-2D2B-71C0-08AB8FD82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8E212-6E6A-2380-C5FE-E2868B960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0330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1B606C-5B83-910F-462C-1715182AD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02B9AE-E141-1E09-7F4A-B24D275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26D56-57D6-4548-46FE-16F89F5D9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5417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160C7-8F0F-2C37-1096-F4691E81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782" y="2016019"/>
            <a:ext cx="6966408" cy="7056067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B7BA3-3B31-8D99-0108-E0BBBE05D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2611" y="4354044"/>
            <a:ext cx="10934760" cy="21490205"/>
          </a:xfrm>
        </p:spPr>
        <p:txBody>
          <a:bodyPr/>
          <a:lstStyle>
            <a:lvl1pPr>
              <a:defRPr sz="5669"/>
            </a:lvl1pPr>
            <a:lvl2pPr>
              <a:defRPr sz="4960"/>
            </a:lvl2pPr>
            <a:lvl3pPr>
              <a:defRPr sz="4252"/>
            </a:lvl3pPr>
            <a:lvl4pPr>
              <a:defRPr sz="3543"/>
            </a:lvl4pPr>
            <a:lvl5pPr>
              <a:defRPr sz="3543"/>
            </a:lvl5pPr>
            <a:lvl6pPr>
              <a:defRPr sz="3543"/>
            </a:lvl6pPr>
            <a:lvl7pPr>
              <a:defRPr sz="3543"/>
            </a:lvl7pPr>
            <a:lvl8pPr>
              <a:defRPr sz="3543"/>
            </a:lvl8pPr>
            <a:lvl9pPr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FD44C-B358-889D-9A9F-0E194CCEA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7782" y="9072087"/>
            <a:ext cx="6966408" cy="16807162"/>
          </a:xfrm>
        </p:spPr>
        <p:txBody>
          <a:bodyPr/>
          <a:lstStyle>
            <a:lvl1pPr marL="0" indent="0">
              <a:buNone/>
              <a:defRPr sz="2835"/>
            </a:lvl1pPr>
            <a:lvl2pPr marL="809976" indent="0">
              <a:buNone/>
              <a:defRPr sz="2480"/>
            </a:lvl2pPr>
            <a:lvl3pPr marL="1619951" indent="0">
              <a:buNone/>
              <a:defRPr sz="2126"/>
            </a:lvl3pPr>
            <a:lvl4pPr marL="2429927" indent="0">
              <a:buNone/>
              <a:defRPr sz="1772"/>
            </a:lvl4pPr>
            <a:lvl5pPr marL="3239902" indent="0">
              <a:buNone/>
              <a:defRPr sz="1772"/>
            </a:lvl5pPr>
            <a:lvl6pPr marL="4049878" indent="0">
              <a:buNone/>
              <a:defRPr sz="1772"/>
            </a:lvl6pPr>
            <a:lvl7pPr marL="4859853" indent="0">
              <a:buNone/>
              <a:defRPr sz="1772"/>
            </a:lvl7pPr>
            <a:lvl8pPr marL="5669829" indent="0">
              <a:buNone/>
              <a:defRPr sz="1772"/>
            </a:lvl8pPr>
            <a:lvl9pPr marL="6479804" indent="0">
              <a:buNone/>
              <a:defRPr sz="17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25F40-712B-9B7C-7436-AA2E2325D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E44BA-9A77-3726-881B-6F0B6D064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5556B7-B224-846B-FD74-263009A8F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930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9223F-D8B7-4363-3487-0752E016E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782" y="2016019"/>
            <a:ext cx="6966408" cy="7056067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FB9603-5589-7A81-839D-F0F9E6D2A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182611" y="4354044"/>
            <a:ext cx="10934760" cy="21490205"/>
          </a:xfrm>
        </p:spPr>
        <p:txBody>
          <a:bodyPr/>
          <a:lstStyle>
            <a:lvl1pPr marL="0" indent="0">
              <a:buNone/>
              <a:defRPr sz="5669"/>
            </a:lvl1pPr>
            <a:lvl2pPr marL="809976" indent="0">
              <a:buNone/>
              <a:defRPr sz="4960"/>
            </a:lvl2pPr>
            <a:lvl3pPr marL="1619951" indent="0">
              <a:buNone/>
              <a:defRPr sz="4252"/>
            </a:lvl3pPr>
            <a:lvl4pPr marL="2429927" indent="0">
              <a:buNone/>
              <a:defRPr sz="3543"/>
            </a:lvl4pPr>
            <a:lvl5pPr marL="3239902" indent="0">
              <a:buNone/>
              <a:defRPr sz="3543"/>
            </a:lvl5pPr>
            <a:lvl6pPr marL="4049878" indent="0">
              <a:buNone/>
              <a:defRPr sz="3543"/>
            </a:lvl6pPr>
            <a:lvl7pPr marL="4859853" indent="0">
              <a:buNone/>
              <a:defRPr sz="3543"/>
            </a:lvl7pPr>
            <a:lvl8pPr marL="5669829" indent="0">
              <a:buNone/>
              <a:defRPr sz="3543"/>
            </a:lvl8pPr>
            <a:lvl9pPr marL="6479804" indent="0">
              <a:buNone/>
              <a:defRPr sz="3543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AE2D8-55B0-FB88-6621-8DF3C5629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7782" y="9072087"/>
            <a:ext cx="6966408" cy="16807162"/>
          </a:xfrm>
        </p:spPr>
        <p:txBody>
          <a:bodyPr/>
          <a:lstStyle>
            <a:lvl1pPr marL="0" indent="0">
              <a:buNone/>
              <a:defRPr sz="2835"/>
            </a:lvl1pPr>
            <a:lvl2pPr marL="809976" indent="0">
              <a:buNone/>
              <a:defRPr sz="2480"/>
            </a:lvl2pPr>
            <a:lvl3pPr marL="1619951" indent="0">
              <a:buNone/>
              <a:defRPr sz="2126"/>
            </a:lvl3pPr>
            <a:lvl4pPr marL="2429927" indent="0">
              <a:buNone/>
              <a:defRPr sz="1772"/>
            </a:lvl4pPr>
            <a:lvl5pPr marL="3239902" indent="0">
              <a:buNone/>
              <a:defRPr sz="1772"/>
            </a:lvl5pPr>
            <a:lvl6pPr marL="4049878" indent="0">
              <a:buNone/>
              <a:defRPr sz="1772"/>
            </a:lvl6pPr>
            <a:lvl7pPr marL="4859853" indent="0">
              <a:buNone/>
              <a:defRPr sz="1772"/>
            </a:lvl7pPr>
            <a:lvl8pPr marL="5669829" indent="0">
              <a:buNone/>
              <a:defRPr sz="1772"/>
            </a:lvl8pPr>
            <a:lvl9pPr marL="6479804" indent="0">
              <a:buNone/>
              <a:defRPr sz="17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7314FA-DC7A-E17C-0AB4-0239C3F1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3F82CF-7889-9163-60EB-08759140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89F21-A3ED-506F-DF51-897FA4A1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649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CD208-AFE1-E5AA-06E8-A53DDEBB0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17CDA-E815-3340-21E3-55979BA36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C0D16-BC0F-D903-E1B7-91F84FAED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80084-8AD7-CF8A-F7E8-3CCF6F23E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882CB-284B-E495-A648-D06082EFB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434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494861-C8AB-C647-50F2-B69A5FA3FD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5457160" y="1610015"/>
            <a:ext cx="4657398" cy="256272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08523C-9D9B-A7AF-3492-4ADE63643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84967" y="1610015"/>
            <a:ext cx="13702199" cy="2562724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B179D-5EE5-BD5F-AED9-31FD69409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9504A-D808-F3E4-8817-BB76EE75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E1E6C-1564-407D-D49C-3EA9451EB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8879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4E24FB-2E8B-F0A7-24EB-818A24C9C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968" y="1610017"/>
            <a:ext cx="18629590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73CF4-7018-EFD9-9CD6-344F2BBEA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4968" y="8050077"/>
            <a:ext cx="18629590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7B3-89CB-162D-F794-C5CAA7EB91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84967" y="28028269"/>
            <a:ext cx="485989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2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3FAEF6-B6E3-47A2-B00A-CC1624C36A69}" type="datetimeFigureOut">
              <a:rPr lang="sv-SE" smtClean="0"/>
              <a:t>2025-01-29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19521-50D1-FDA4-1B08-9EB476161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4843" y="28028269"/>
            <a:ext cx="728984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2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0AB02-EB3A-A443-76C5-FEF93E937C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54665" y="28028269"/>
            <a:ext cx="485989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2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AE35F7-42FD-44C0-B0DE-2735CEEF89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5485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619951" rtl="0" eaLnBrk="1" latinLnBrk="0" hangingPunct="1">
        <a:lnSpc>
          <a:spcPct val="90000"/>
        </a:lnSpc>
        <a:spcBef>
          <a:spcPct val="0"/>
        </a:spcBef>
        <a:buNone/>
        <a:defRPr sz="77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4988" indent="-404988" algn="l" defTabSz="16199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024939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834914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644890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454865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5264841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6074816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884792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1pPr>
      <a:lvl2pPr marL="809976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2pPr>
      <a:lvl3pPr marL="1619951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3pPr>
      <a:lvl4pPr marL="2429927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239902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049878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4859853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5669829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479804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DBF3A2-4569-C838-A183-3412597844A9}"/>
              </a:ext>
            </a:extLst>
          </p:cNvPr>
          <p:cNvSpPr/>
          <p:nvPr/>
        </p:nvSpPr>
        <p:spPr>
          <a:xfrm>
            <a:off x="0" y="0"/>
            <a:ext cx="21599525" cy="443132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32000">
                <a:srgbClr val="19EFDB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EF0646-61BA-0460-ACE1-CF0F2D41C895}"/>
              </a:ext>
            </a:extLst>
          </p:cNvPr>
          <p:cNvCxnSpPr/>
          <p:nvPr/>
        </p:nvCxnSpPr>
        <p:spPr>
          <a:xfrm>
            <a:off x="-1" y="27377514"/>
            <a:ext cx="21599525" cy="0"/>
          </a:xfrm>
          <a:prstGeom prst="line">
            <a:avLst/>
          </a:prstGeom>
          <a:ln w="107950" cmpd="sng">
            <a:solidFill>
              <a:schemeClr val="bg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A3BFE6-7A9D-A0BE-502A-DBE638FF1865}"/>
              </a:ext>
            </a:extLst>
          </p:cNvPr>
          <p:cNvCxnSpPr>
            <a:cxnSpLocks/>
          </p:cNvCxnSpPr>
          <p:nvPr/>
        </p:nvCxnSpPr>
        <p:spPr>
          <a:xfrm>
            <a:off x="16574099" y="27848859"/>
            <a:ext cx="0" cy="2070847"/>
          </a:xfrm>
          <a:prstGeom prst="line">
            <a:avLst/>
          </a:prstGeom>
          <a:ln w="50800" cmpd="dbl"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Obrázek 1" descr="A logo with colorful letters&#10;&#10;Description automatically generated">
            <a:extLst>
              <a:ext uri="{FF2B5EF4-FFF2-40B4-BE49-F238E27FC236}">
                <a16:creationId xmlns:a16="http://schemas.microsoft.com/office/drawing/2014/main" id="{2501FFC7-8C58-49C5-96FF-DA39D0D43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11" y="27821965"/>
            <a:ext cx="2707189" cy="18930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C9AA55-45F6-F8F6-33EA-53E2DD40F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450" y="27909687"/>
            <a:ext cx="7290454" cy="18322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1D5A96-9E05-128D-08B4-8A5A852B0B47}"/>
              </a:ext>
            </a:extLst>
          </p:cNvPr>
          <p:cNvSpPr txBox="1"/>
          <p:nvPr/>
        </p:nvSpPr>
        <p:spPr>
          <a:xfrm>
            <a:off x="755374" y="525283"/>
            <a:ext cx="2043485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DM Sans Medium" pitchFamily="2" charset="0"/>
                <a:cs typeface="Arial" panose="020B0604020202020204" pitchFamily="34" charset="0"/>
              </a:rPr>
              <a:t>Heading of title: DM Sans Medium, bold, 80 </a:t>
            </a:r>
            <a:r>
              <a:rPr lang="en-US" sz="8000" b="1" dirty="0" err="1">
                <a:latin typeface="DM Sans Medium" pitchFamily="2" charset="0"/>
                <a:cs typeface="Arial" panose="020B0604020202020204" pitchFamily="34" charset="0"/>
              </a:rPr>
              <a:t>pt</a:t>
            </a:r>
            <a:r>
              <a:rPr lang="en-US" sz="8000" dirty="0">
                <a:latin typeface="DM Sans Medium" pitchFamily="2" charset="0"/>
                <a:cs typeface="Arial" panose="020B0604020202020204" pitchFamily="34" charset="0"/>
              </a:rPr>
              <a:t>,</a:t>
            </a:r>
          </a:p>
          <a:p>
            <a:r>
              <a:rPr lang="en-US" sz="5400" dirty="0">
                <a:latin typeface="DM Sans" pitchFamily="2" charset="0"/>
                <a:cs typeface="Arial" panose="020B0604020202020204" pitchFamily="34" charset="0"/>
              </a:rPr>
              <a:t>Subheading: DM Sans, 54 </a:t>
            </a:r>
            <a:r>
              <a:rPr lang="en-US" sz="5400" dirty="0" err="1">
                <a:latin typeface="DM Sans" pitchFamily="2" charset="0"/>
                <a:cs typeface="Arial" panose="020B0604020202020204" pitchFamily="34" charset="0"/>
              </a:rPr>
              <a:t>pt</a:t>
            </a:r>
            <a:endParaRPr lang="en-US" sz="5400" dirty="0">
              <a:latin typeface="DM Sans" pitchFamily="2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A71F1C-7D2A-D89B-0553-5E846172A6F1}"/>
              </a:ext>
            </a:extLst>
          </p:cNvPr>
          <p:cNvSpPr txBox="1"/>
          <p:nvPr/>
        </p:nvSpPr>
        <p:spPr>
          <a:xfrm>
            <a:off x="16574099" y="27909687"/>
            <a:ext cx="46161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DM Sans" pitchFamily="2" charset="0"/>
              </a:rPr>
              <a:t>Name of author and affiliation: DM Sans, 36 </a:t>
            </a:r>
            <a:r>
              <a:rPr lang="en-US" sz="3600" dirty="0" err="1">
                <a:latin typeface="DM Sans" pitchFamily="2" charset="0"/>
              </a:rPr>
              <a:t>pt</a:t>
            </a:r>
            <a:endParaRPr lang="en-US" sz="3600" dirty="0">
              <a:latin typeface="DM Sans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7784B9-F12C-99EA-ADD8-CE67DABA746A}"/>
              </a:ext>
            </a:extLst>
          </p:cNvPr>
          <p:cNvSpPr txBox="1"/>
          <p:nvPr/>
        </p:nvSpPr>
        <p:spPr>
          <a:xfrm>
            <a:off x="755374" y="5764696"/>
            <a:ext cx="20077043" cy="3900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19EFDB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chemeClr val="tx1"/>
                </a:solidFill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 (Heading of text in the poster: DM Sans, bold, 44 </a:t>
            </a:r>
            <a:r>
              <a:rPr lang="en-US" sz="4400" b="1" dirty="0" err="1">
                <a:solidFill>
                  <a:schemeClr val="tx1"/>
                </a:solidFill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pt</a:t>
            </a:r>
            <a:r>
              <a:rPr lang="en-US" sz="4400" b="1" dirty="0">
                <a:solidFill>
                  <a:schemeClr val="tx1"/>
                </a:solidFill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sv-SE" sz="4400" b="1" dirty="0">
              <a:solidFill>
                <a:schemeClr val="tx1"/>
              </a:solidFill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chemeClr val="tx1"/>
                </a:solidFill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purpose of a poster is to get a message across! Grab the reader's interest by starting with the most important thing! </a:t>
            </a:r>
            <a:endParaRPr lang="sv-SE" sz="4400" dirty="0">
              <a:solidFill>
                <a:schemeClr val="tx1"/>
              </a:solidFill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chemeClr val="tx1"/>
                </a:solidFill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Keep it short. Too much text means that the message gets lost. Try to make sure that the poster gives an airy impression.</a:t>
            </a:r>
            <a:endParaRPr lang="sv-SE" sz="4400" dirty="0">
              <a:solidFill>
                <a:schemeClr val="tx1"/>
              </a:solidFill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9D98FE-DCF0-859C-20FD-2D8B1722B16E}"/>
              </a:ext>
            </a:extLst>
          </p:cNvPr>
          <p:cNvSpPr txBox="1"/>
          <p:nvPr/>
        </p:nvSpPr>
        <p:spPr>
          <a:xfrm>
            <a:off x="1073426" y="11012557"/>
            <a:ext cx="9726336" cy="15432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endParaRPr lang="sv-SE" sz="4400" dirty="0"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Many posters are difficult to read. Important results are often hidden in too many words. Don't try to include everything! Be logical - then it is easier to follow the message. </a:t>
            </a:r>
            <a:endParaRPr lang="sv-SE" sz="4400" dirty="0"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4400" dirty="0"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aim of the poster</a:t>
            </a:r>
            <a:endParaRPr lang="sv-SE" sz="4400" dirty="0"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Arouse interest, curiosity, and attention. The poster should work as an advertisement and not as a report. </a:t>
            </a:r>
            <a:endParaRPr lang="sv-SE" sz="4400" dirty="0"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4400" dirty="0"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Use images</a:t>
            </a:r>
            <a:endParaRPr lang="sv-SE" sz="4400" dirty="0"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Using illustrative images can help you capture interest and cut out unnecessary text. If you don't have images, it's definitely worth putting in the extra effort to get them. </a:t>
            </a:r>
            <a:endParaRPr lang="sv-SE" sz="4400" dirty="0"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AA9CB60-B53D-EB12-DE82-99B6618C38B2}"/>
              </a:ext>
            </a:extLst>
          </p:cNvPr>
          <p:cNvGrpSpPr/>
          <p:nvPr/>
        </p:nvGrpSpPr>
        <p:grpSpPr>
          <a:xfrm>
            <a:off x="12520660" y="10998176"/>
            <a:ext cx="6551111" cy="7159195"/>
            <a:chOff x="12520660" y="10998176"/>
            <a:chExt cx="7437114" cy="8768640"/>
          </a:xfrm>
        </p:grpSpPr>
        <p:pic>
          <p:nvPicPr>
            <p:cNvPr id="1026" name="Picture 2" descr="Thumbnail Image A professional image of a student creating a digital research poster with a clean layout">
              <a:extLst>
                <a:ext uri="{FF2B5EF4-FFF2-40B4-BE49-F238E27FC236}">
                  <a16:creationId xmlns:a16="http://schemas.microsoft.com/office/drawing/2014/main" id="{7F1A1047-65E4-3217-4AF5-BED63C4225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20661" y="10998176"/>
              <a:ext cx="7437113" cy="7437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6317650-DEA7-870B-2D17-F00F171DA925}"/>
                </a:ext>
              </a:extLst>
            </p:cNvPr>
            <p:cNvSpPr txBox="1"/>
            <p:nvPr/>
          </p:nvSpPr>
          <p:spPr>
            <a:xfrm>
              <a:off x="12520660" y="18695561"/>
              <a:ext cx="7437113" cy="1071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dirty="0">
                  <a:effectLst/>
                  <a:latin typeface="DM Sans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Image generated by using Microsoft AI-Generating tool Copilot (Always state image byline or source if you use images, DM Sans 20 </a:t>
              </a:r>
              <a:r>
                <a:rPr lang="en-US" sz="2000" dirty="0" err="1">
                  <a:effectLst/>
                  <a:latin typeface="DM Sans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pt</a:t>
              </a:r>
              <a:r>
                <a:rPr lang="en-US" sz="2000" dirty="0">
                  <a:effectLst/>
                  <a:latin typeface="DM Sans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) </a:t>
              </a:r>
              <a:endParaRPr lang="sv-SE" sz="2000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69A462F-0B34-02B3-0B4C-231FD92689E5}"/>
              </a:ext>
            </a:extLst>
          </p:cNvPr>
          <p:cNvSpPr txBox="1"/>
          <p:nvPr/>
        </p:nvSpPr>
        <p:spPr>
          <a:xfrm>
            <a:off x="12520660" y="19122004"/>
            <a:ext cx="8005439" cy="7419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Recommendations: </a:t>
            </a:r>
            <a:endParaRPr lang="sv-SE" sz="4400" b="1" dirty="0">
              <a:effectLst/>
              <a:latin typeface="DM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effectLst/>
                <a:latin typeface="DM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 a poster is to be readable from a distance, the letters should be centimeters high and the font without heels, such as font DM Sans. Left-justified text is the most readable, with a maximum of 45 strokes per line and 4-6 lines per piece of text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30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275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DM Sans</vt:lpstr>
      <vt:lpstr>DM Sans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Ivan Andrés Castillo (HV)</dc:creator>
  <cp:lastModifiedBy>Ivan Andrés Castillo</cp:lastModifiedBy>
  <cp:revision>12</cp:revision>
  <dcterms:created xsi:type="dcterms:W3CDTF">2025-01-08T14:24:35Z</dcterms:created>
  <dcterms:modified xsi:type="dcterms:W3CDTF">2025-01-29T17:30:49Z</dcterms:modified>
</cp:coreProperties>
</file>